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59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04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3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13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27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39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03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97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17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336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65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D794D-1E0C-4405-9C85-EF934771DC4F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93233-6D88-4D8B-A6CE-17F0A03452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144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59" y="1844824"/>
            <a:ext cx="848018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391135" y="908274"/>
            <a:ext cx="63617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Immunofluoresence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Emilin-1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clone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#C11A8)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#103-M80)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0396" y="4797152"/>
            <a:ext cx="84626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latin typeface="Arial" pitchFamily="34" charset="0"/>
                <a:cs typeface="Arial" pitchFamily="34" charset="0"/>
              </a:rPr>
              <a:t>FIG. 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EMILIN1 is expressed in association with lymphatic vessels.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Cryostat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sections of normal mouse tissues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stained with anti-EMILIN1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green)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antibodies. In all mouse tissues and organs examined, EMILIN1 was uniformly distributed in the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stroma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. In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the skin, EMILIN1 staining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colocalizes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with LYVE-1-positive lymphatic vessels surrounding hair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follicles. In the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small intestine, EMILIN1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colocalizes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with LYVE-1-positive lacteals and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submucosal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lymphatic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vessels. At higher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magnification, in the lung and lymph nodes, it is more evident that EMILIN1 is distributed at the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abluminal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surfaces of LECs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In the lymph node, EMILIN1-positive fibers connecting LECs to the surrounding ECM are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evident.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0494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2011-09-08T14:42:14Z</dcterms:created>
  <dcterms:modified xsi:type="dcterms:W3CDTF">2015-03-24T10:39:12Z</dcterms:modified>
</cp:coreProperties>
</file>